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5240000" cy="8572500"/>
  <p:notesSz cx="6858000" cy="9144000"/>
  <p:embeddedFontLst>
    <p:embeddedFont>
      <p:font typeface="Open Sans Bold" charset="1" panose="020B0806030504020204"/>
      <p:regular r:id="rId7"/>
    </p:embeddedFont>
    <p:embeddedFont>
      <p:font typeface="Open Sans Extra Bold" charset="1" panose="020B0906030804020204"/>
      <p:regular r:id="rId8"/>
    </p:embeddedFont>
    <p:embeddedFont>
      <p:font typeface="Open Sans Condensed" charset="1" panose="000000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38008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7802430"/>
            <a:ext cx="15240000" cy="770070"/>
            <a:chOff x="0" y="0"/>
            <a:chExt cx="7423573" cy="37511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7423573" cy="375110"/>
            </a:xfrm>
            <a:custGeom>
              <a:avLst/>
              <a:gdLst/>
              <a:ahLst/>
              <a:cxnLst/>
              <a:rect r="r" b="b" t="t" l="l"/>
              <a:pathLst>
                <a:path h="375110" w="7423573">
                  <a:moveTo>
                    <a:pt x="0" y="0"/>
                  </a:moveTo>
                  <a:lnTo>
                    <a:pt x="7423573" y="0"/>
                  </a:lnTo>
                  <a:lnTo>
                    <a:pt x="7423573" y="375110"/>
                  </a:lnTo>
                  <a:lnTo>
                    <a:pt x="0" y="375110"/>
                  </a:lnTo>
                  <a:close/>
                </a:path>
              </a:pathLst>
            </a:custGeom>
            <a:solidFill>
              <a:srgbClr val="A81FFF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3266217" y="857250"/>
            <a:ext cx="11116533" cy="1576527"/>
          </a:xfrm>
          <a:custGeom>
            <a:avLst/>
            <a:gdLst/>
            <a:ahLst/>
            <a:cxnLst/>
            <a:rect r="r" b="b" t="t" l="l"/>
            <a:pathLst>
              <a:path h="1576527" w="11116533">
                <a:moveTo>
                  <a:pt x="0" y="0"/>
                </a:moveTo>
                <a:lnTo>
                  <a:pt x="11116533" y="0"/>
                </a:lnTo>
                <a:lnTo>
                  <a:pt x="11116533" y="1576527"/>
                </a:lnTo>
                <a:lnTo>
                  <a:pt x="0" y="157652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" id="5"/>
          <p:cNvSpPr txBox="true"/>
          <p:nvPr/>
        </p:nvSpPr>
        <p:spPr>
          <a:xfrm rot="0">
            <a:off x="1695331" y="7887427"/>
            <a:ext cx="11849338" cy="6000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99"/>
              </a:lnSpc>
              <a:spcBef>
                <a:spcPct val="0"/>
              </a:spcBef>
            </a:pPr>
            <a:r>
              <a:rPr lang="en-US" b="true" sz="3999" spc="24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MAY 6-8 // SHANGRI-LA BOSPHORUS ISTANBUL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9886451" y="600075"/>
            <a:ext cx="4496299" cy="3143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519"/>
              </a:lnSpc>
            </a:pPr>
            <a:r>
              <a:rPr lang="en-US" b="true" sz="2099" spc="12">
                <a:solidFill>
                  <a:srgbClr val="00D9D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CARGOFACTSEVENTS.COM/EMEA/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857250" y="5944909"/>
            <a:ext cx="7739884" cy="7952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569"/>
              </a:lnSpc>
            </a:pPr>
            <a:r>
              <a:rPr lang="en-US" sz="4692">
                <a:solidFill>
                  <a:srgbClr val="FFFFFF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2025 SPONSOR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857250" y="6559701"/>
            <a:ext cx="5967086" cy="7624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273"/>
              </a:lnSpc>
            </a:pPr>
            <a:r>
              <a:rPr lang="en-US" sz="4481">
                <a:solidFill>
                  <a:srgbClr val="00D9D3"/>
                </a:solidFill>
                <a:latin typeface="Open Sans Condensed"/>
                <a:ea typeface="Open Sans Condensed"/>
                <a:cs typeface="Open Sans Condensed"/>
                <a:sym typeface="Open Sans Condensed"/>
              </a:rPr>
              <a:t>#CFEMEA25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DAGZBjW84hY</dc:identifier>
  <dcterms:modified xsi:type="dcterms:W3CDTF">2011-08-01T06:04:30Z</dcterms:modified>
  <cp:revision>1</cp:revision>
  <dc:title>CF EMEA 2025 Speaker Referral</dc:title>
</cp:coreProperties>
</file>