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5240000" cy="8572500"/>
  <p:notesSz cx="6858000" cy="9144000"/>
  <p:embeddedFontLst>
    <p:embeddedFont>
      <p:font typeface="Open Sans Bold" charset="1" panose="020B0806030504020204"/>
      <p:regular r:id="rId7"/>
    </p:embeddedFont>
    <p:embeddedFont>
      <p:font typeface="Open Sans Extra Bold" charset="1" panose="020B0906030804020204"/>
      <p:regular r:id="rId8"/>
    </p:embeddedFont>
    <p:embeddedFont>
      <p:font typeface="Open Sans" charset="1" panose="020B0606030504020204"/>
      <p:regular r:id="rId9"/>
    </p:embeddedFont>
    <p:embeddedFont>
      <p:font typeface="Open Sans Extra Bold Italics" charset="1" panose="020B0906030804020204"/>
      <p:regular r:id="rId10"/>
    </p:embeddedFont>
    <p:embeddedFont>
      <p:font typeface="Open Sans Condensed" charset="1" panose="0000000000000000000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007893">
                <a:alpha val="100000"/>
              </a:srgbClr>
            </a:gs>
            <a:gs pos="50000">
              <a:srgbClr val="00BAA5">
                <a:alpha val="100000"/>
              </a:srgbClr>
            </a:gs>
            <a:gs pos="100000">
              <a:srgbClr val="FFB500">
                <a:alpha val="100000"/>
              </a:srgbClr>
            </a:gs>
          </a:gsLst>
          <a:lin ang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492312" y="7926589"/>
            <a:ext cx="16021466" cy="828740"/>
            <a:chOff x="0" y="0"/>
            <a:chExt cx="6503529" cy="336407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503529" cy="336407"/>
            </a:xfrm>
            <a:custGeom>
              <a:avLst/>
              <a:gdLst/>
              <a:ahLst/>
              <a:cxnLst/>
              <a:rect r="r" b="b" t="t" l="l"/>
              <a:pathLst>
                <a:path h="336407" w="6503529">
                  <a:moveTo>
                    <a:pt x="0" y="0"/>
                  </a:moveTo>
                  <a:lnTo>
                    <a:pt x="6503529" y="0"/>
                  </a:lnTo>
                  <a:lnTo>
                    <a:pt x="6503529" y="336407"/>
                  </a:lnTo>
                  <a:lnTo>
                    <a:pt x="0" y="336407"/>
                  </a:lnTo>
                  <a:close/>
                </a:path>
              </a:pathLst>
            </a:custGeom>
            <a:solidFill>
              <a:srgbClr val="FFC812"/>
            </a:solidFill>
          </p:spPr>
        </p:sp>
      </p:grpSp>
      <p:sp>
        <p:nvSpPr>
          <p:cNvPr name="TextBox 4" id="4"/>
          <p:cNvSpPr txBox="true"/>
          <p:nvPr/>
        </p:nvSpPr>
        <p:spPr>
          <a:xfrm rot="0">
            <a:off x="1690080" y="8013520"/>
            <a:ext cx="11859840" cy="4629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11"/>
              </a:lnSpc>
            </a:pPr>
            <a:r>
              <a:rPr lang="en-US" b="true" sz="2985">
                <a:solidFill>
                  <a:srgbClr val="19626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FEBRUARY 10-11 | PULLMAN SÃO PAULO GUARULHOS AIRPORT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9984918" y="379433"/>
            <a:ext cx="4818881" cy="3213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530"/>
              </a:lnSpc>
            </a:pPr>
            <a:r>
              <a:rPr lang="en-US" b="true" sz="2108" spc="12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CARGOFACTSEVENTS.COM/LATAM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4731828" y="820124"/>
            <a:ext cx="10071971" cy="1695448"/>
          </a:xfrm>
          <a:custGeom>
            <a:avLst/>
            <a:gdLst/>
            <a:ahLst/>
            <a:cxnLst/>
            <a:rect r="r" b="b" t="t" l="l"/>
            <a:pathLst>
              <a:path h="1695448" w="10071971">
                <a:moveTo>
                  <a:pt x="0" y="0"/>
                </a:moveTo>
                <a:lnTo>
                  <a:pt x="10071971" y="0"/>
                </a:lnTo>
                <a:lnTo>
                  <a:pt x="10071971" y="1695448"/>
                </a:lnTo>
                <a:lnTo>
                  <a:pt x="0" y="169544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10590118" y="3148452"/>
            <a:ext cx="4213681" cy="23697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05"/>
              </a:lnSpc>
            </a:pPr>
            <a:r>
              <a:rPr lang="en-US" sz="5389">
                <a:solidFill>
                  <a:srgbClr val="FFFFFF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JANE SMITH</a:t>
            </a:r>
          </a:p>
          <a:p>
            <a:pPr algn="ctr">
              <a:lnSpc>
                <a:spcPts val="5104"/>
              </a:lnSpc>
              <a:spcBef>
                <a:spcPct val="0"/>
              </a:spcBef>
            </a:pPr>
            <a:r>
              <a:rPr lang="en-US" sz="3646">
                <a:solidFill>
                  <a:srgbClr val="197A93"/>
                </a:solidFill>
                <a:latin typeface="Open Sans"/>
                <a:ea typeface="Open Sans"/>
                <a:cs typeface="Open Sans"/>
                <a:sym typeface="Open Sans"/>
              </a:rPr>
              <a:t>TITLE</a:t>
            </a:r>
          </a:p>
          <a:p>
            <a:pPr algn="ctr">
              <a:lnSpc>
                <a:spcPts val="6941"/>
              </a:lnSpc>
              <a:spcBef>
                <a:spcPct val="0"/>
              </a:spcBef>
            </a:pPr>
            <a:r>
              <a:rPr lang="en-US" sz="4957" i="true">
                <a:solidFill>
                  <a:srgbClr val="FFFFFF"/>
                </a:solidFill>
                <a:latin typeface="Open Sans Extra Bold Italics"/>
                <a:ea typeface="Open Sans Extra Bold Italics"/>
                <a:cs typeface="Open Sans Extra Bold Italics"/>
                <a:sym typeface="Open Sans Extra Bold Italics"/>
              </a:rPr>
              <a:t>COMPANY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857250" y="6182063"/>
            <a:ext cx="3874578" cy="6736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568"/>
              </a:lnSpc>
            </a:pPr>
            <a:r>
              <a:rPr lang="en-US" sz="3977">
                <a:solidFill>
                  <a:srgbClr val="FFFFFF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2025 SPEAKER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857250" y="6769987"/>
            <a:ext cx="5967086" cy="7624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6273"/>
              </a:lnSpc>
            </a:pPr>
            <a:r>
              <a:rPr lang="en-US" sz="4481">
                <a:solidFill>
                  <a:srgbClr val="FFB41A"/>
                </a:solidFill>
                <a:latin typeface="Open Sans Condensed"/>
                <a:ea typeface="Open Sans Condensed"/>
                <a:cs typeface="Open Sans Condensed"/>
                <a:sym typeface="Open Sans Condensed"/>
              </a:rPr>
              <a:t>#CFLATAM25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DAGV0m5APQ0</dc:identifier>
  <dcterms:modified xsi:type="dcterms:W3CDTF">2011-08-01T06:04:30Z</dcterms:modified>
  <cp:revision>1</cp:revision>
  <dc:title>CF LATAM 2025 Speaker Referral Kit</dc:title>
</cp:coreProperties>
</file>